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81" r:id="rId4"/>
    <p:sldId id="286" r:id="rId5"/>
    <p:sldId id="282" r:id="rId6"/>
    <p:sldId id="285" r:id="rId7"/>
    <p:sldId id="277" r:id="rId8"/>
    <p:sldId id="288" r:id="rId9"/>
    <p:sldId id="290" r:id="rId10"/>
    <p:sldId id="292" r:id="rId11"/>
    <p:sldId id="293" r:id="rId12"/>
    <p:sldId id="296" r:id="rId13"/>
    <p:sldId id="294" r:id="rId14"/>
    <p:sldId id="295" r:id="rId15"/>
    <p:sldId id="298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 rot="21365376">
            <a:off x="342641" y="350577"/>
            <a:ext cx="8501046" cy="61562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>
          <a:xfrm rot="352294">
            <a:off x="353437" y="558538"/>
            <a:ext cx="8458738" cy="58145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428596" y="500042"/>
            <a:ext cx="8286808" cy="59293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571472" y="6500834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714348" y="2214554"/>
            <a:ext cx="500066" cy="500066"/>
            <a:chOff x="571472" y="3929066"/>
            <a:chExt cx="785818" cy="785818"/>
          </a:xfrm>
        </p:grpSpPr>
        <p:sp>
          <p:nvSpPr>
            <p:cNvPr id="16" name="Овал 15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714348" y="3214686"/>
            <a:ext cx="500066" cy="500066"/>
            <a:chOff x="571472" y="3929066"/>
            <a:chExt cx="785818" cy="785818"/>
          </a:xfrm>
        </p:grpSpPr>
        <p:sp>
          <p:nvSpPr>
            <p:cNvPr id="19" name="Овал 18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714348" y="4214818"/>
            <a:ext cx="500066" cy="500066"/>
            <a:chOff x="571472" y="3929066"/>
            <a:chExt cx="785818" cy="785818"/>
          </a:xfrm>
        </p:grpSpPr>
        <p:sp>
          <p:nvSpPr>
            <p:cNvPr id="22" name="Овал 21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2204864"/>
            <a:ext cx="78488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Сегодня на уроке </a:t>
            </a:r>
          </a:p>
          <a:p>
            <a:pPr algn="ctr"/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мне хотелось бы…</a:t>
            </a:r>
            <a:endParaRPr lang="ru-RU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4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001001" y="116632"/>
            <a:ext cx="7233761" cy="105156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36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3. </a:t>
            </a:r>
            <a:r>
              <a:rPr lang="ru-RU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Большой</a:t>
            </a:r>
            <a:r>
              <a:rPr lang="en-US" altLang="ru-RU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театр</a:t>
            </a:r>
            <a:endParaRPr lang="en-US" altLang="ru-RU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6147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5" y="1290156"/>
            <a:ext cx="8549195" cy="556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4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66516" y="188640"/>
            <a:ext cx="7922935" cy="1051560"/>
          </a:xfrm>
        </p:spPr>
        <p:txBody>
          <a:bodyPr lIns="0" tIns="0" rIns="0" bIns="0" anchor="b"/>
          <a:lstStyle/>
          <a:p>
            <a:pPr eaLnBrk="1" hangingPunct="1">
              <a:lnSpc>
                <a:spcPct val="95000"/>
              </a:lnSpc>
            </a:pPr>
            <a:r>
              <a:rPr lang="en-US" altLang="ru-RU" sz="36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4.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Разговор</a:t>
            </a:r>
            <a:r>
              <a:rPr lang="en-US" altLang="ru-RU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 с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букетом</a:t>
            </a:r>
            <a:endParaRPr lang="en-US" altLang="ru-RU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35432"/>
            <a:ext cx="5904656" cy="54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4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eskarlib.ru/ris/paustovskiy/rastrepannyy-vorobey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04856" cy="52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40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4000" dirty="0">
                <a:solidFill>
                  <a:srgbClr val="006666"/>
                </a:solidFill>
                <a:latin typeface="Arial" panose="020B0604020202020204" pitchFamily="34" charset="0"/>
              </a:rPr>
              <a:t> 5. </a:t>
            </a:r>
            <a:r>
              <a:rPr lang="ru-RU" altLang="ru-RU" sz="4000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Воспоминание </a:t>
            </a:r>
            <a:r>
              <a:rPr lang="ru-RU" altLang="ru-RU" sz="4000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о папе</a:t>
            </a:r>
            <a:endParaRPr lang="en-US" altLang="ru-RU" sz="4800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187624" y="260648"/>
            <a:ext cx="7233762" cy="105156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40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4000" dirty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6</a:t>
            </a:r>
            <a:r>
              <a:rPr lang="en-US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4800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Зимний</a:t>
            </a:r>
            <a:r>
              <a:rPr lang="en-US" altLang="ru-RU" sz="4800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вечер</a:t>
            </a:r>
            <a:endParaRPr lang="en-US" altLang="ru-RU" sz="4800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1139"/>
            <a:ext cx="7166434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7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331640" y="260648"/>
            <a:ext cx="6945730" cy="105156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40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4000" dirty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7</a:t>
            </a:r>
            <a:r>
              <a:rPr lang="en-US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.</a:t>
            </a:r>
            <a:r>
              <a:rPr lang="ru-RU" altLang="ru-RU" sz="4000" dirty="0" smtClean="0">
                <a:solidFill>
                  <a:srgbClr val="006666"/>
                </a:solidFill>
                <a:latin typeface="Arial" panose="020B0604020202020204" pitchFamily="34" charset="0"/>
              </a:rPr>
              <a:t>       </a:t>
            </a:r>
            <a:r>
              <a:rPr lang="en-US" altLang="ru-RU" sz="4800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Ворона</a:t>
            </a:r>
            <a:endParaRPr lang="en-US" altLang="ru-RU" sz="4800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912768" cy="49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4.infourok.ru/uploads/ex/134b/00145e9a-8ff6bb4a/11/img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3" y="276765"/>
            <a:ext cx="8235427" cy="61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2721"/>
            <a:ext cx="8229600" cy="4958607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По выбору: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1. Подготовить краткий пересказ понравившегося кадра (эпизода).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2.  Составить 5 вопросов по первой части произведения. </a:t>
            </a:r>
          </a:p>
          <a:p>
            <a:pPr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3.     Найти информацию о творчестве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К.Г. Паустовского</a:t>
            </a:r>
          </a:p>
          <a:p>
            <a:pPr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4.   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одготовить 5 интересных фактов о воробьях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урок!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Елена Архиповна\Desktop\де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7109153" cy="3337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18130"/>
            <a:ext cx="4248472" cy="2794845"/>
          </a:xfrm>
        </p:spPr>
        <p:txBody>
          <a:bodyPr/>
          <a:lstStyle/>
          <a:p>
            <a:r>
              <a:rPr lang="ru-RU" b="1" dirty="0" smtClean="0"/>
              <a:t>Константин Георгиевич Паустовский</a:t>
            </a:r>
            <a:br>
              <a:rPr lang="ru-RU" b="1" dirty="0" smtClean="0"/>
            </a:br>
            <a:r>
              <a:rPr lang="ru-RU" b="1" dirty="0" smtClean="0"/>
              <a:t>1892 – 1968  </a:t>
            </a:r>
            <a:endParaRPr lang="ru-RU" b="1" dirty="0"/>
          </a:p>
        </p:txBody>
      </p:sp>
      <p:pic>
        <p:nvPicPr>
          <p:cNvPr id="1026" name="Picture 2" descr="https://mega-stars.ru/img/writers/pictures/paustovskij_konstantin_georgievich/internet/00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224642"/>
            <a:ext cx="4725526" cy="63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93514" y="3573016"/>
            <a:ext cx="42484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4"/>
                </a:solidFill>
                <a:effectLst/>
              </a:rPr>
              <a:t>Растрепанный</a:t>
            </a:r>
          </a:p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</a:rPr>
              <a:t>воробей</a:t>
            </a:r>
            <a:endParaRPr lang="ru-RU" sz="4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Пение птиц - Воробе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195" end="61571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2095" y="6128590"/>
            <a:ext cx="396753" cy="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3" y="620688"/>
            <a:ext cx="8229600" cy="1143000"/>
          </a:xfrm>
        </p:spPr>
        <p:txBody>
          <a:bodyPr/>
          <a:lstStyle/>
          <a:p>
            <a:r>
              <a:rPr lang="ru-RU" dirty="0" smtClean="0"/>
              <a:t>Цель </a:t>
            </a:r>
            <a:r>
              <a:rPr lang="ru-RU" dirty="0" smtClean="0"/>
              <a:t>урока: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898564"/>
            <a:ext cx="7776864" cy="3978708"/>
          </a:xfrm>
        </p:spPr>
        <p:txBody>
          <a:bodyPr/>
          <a:lstStyle/>
          <a:p>
            <a:pPr algn="just"/>
            <a:r>
              <a:rPr lang="ru-RU" dirty="0" smtClean="0"/>
              <a:t>     Ознакомиться с первой частью рассказа «Растрепанный воробей</a:t>
            </a:r>
            <a:r>
              <a:rPr lang="ru-RU" dirty="0" smtClean="0"/>
              <a:t>»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smtClean="0"/>
              <a:t>Создать </a:t>
            </a:r>
            <a:r>
              <a:rPr lang="ru-RU" dirty="0" err="1" smtClean="0"/>
              <a:t>даифильм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   Определить жанр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7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56120"/>
          </a:xfrm>
        </p:spPr>
        <p:txBody>
          <a:bodyPr/>
          <a:lstStyle/>
          <a:p>
            <a:r>
              <a:rPr lang="ru-RU" b="1" dirty="0" smtClean="0"/>
              <a:t>Наковальня</a:t>
            </a:r>
            <a:r>
              <a:rPr lang="ru-RU" dirty="0" smtClean="0"/>
              <a:t> – опорный кузнечный инструмент для обработки </a:t>
            </a:r>
            <a:br>
              <a:rPr lang="ru-RU" dirty="0" smtClean="0"/>
            </a:br>
            <a:r>
              <a:rPr lang="ru-RU" dirty="0" smtClean="0"/>
              <a:t>металлов </a:t>
            </a:r>
            <a:endParaRPr lang="ru-RU" dirty="0"/>
          </a:p>
        </p:txBody>
      </p:sp>
      <p:pic>
        <p:nvPicPr>
          <p:cNvPr id="1026" name="Picture 2" descr="https://www.proza.ru/pics/2018/10/26/16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30758"/>
            <a:ext cx="56244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5.infourok.ru/uploads/ex/1365/0007c80c-97e4995a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638"/>
            <a:ext cx="8928992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s/214501/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1316" r="3463" b="7090"/>
          <a:stretch/>
        </p:blipFill>
        <p:spPr bwMode="auto">
          <a:xfrm>
            <a:off x="683568" y="404664"/>
            <a:ext cx="7381087" cy="58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  Аист, аист длинноногий,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Покажи домой дорогу.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Топай правою ногою,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Топай левою ногою,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Снова — правою ногою,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Снова — левою ногою.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После — правою ногою,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После — левою ногою.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 тогда придешь домой.</a:t>
            </a:r>
          </a:p>
          <a:p>
            <a:pPr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аист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052736"/>
            <a:ext cx="3043352" cy="4717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42924" y="793264"/>
            <a:ext cx="8349555" cy="69152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36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1. </a:t>
            </a:r>
            <a:r>
              <a:rPr lang="en-US" altLang="ru-RU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Старые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стенные</a:t>
            </a:r>
            <a:r>
              <a:rPr lang="en-US" altLang="ru-RU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часы</a:t>
            </a:r>
            <a:endParaRPr lang="en-US" altLang="ru-RU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844824"/>
            <a:ext cx="7136606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7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091471" y="260648"/>
            <a:ext cx="7233761" cy="1051560"/>
          </a:xfrm>
        </p:spPr>
        <p:txBody>
          <a:bodyPr lIns="0" tIns="0" rIns="0" bIns="0" anchor="b"/>
          <a:lstStyle/>
          <a:p>
            <a:pPr algn="l" eaLnBrk="1" hangingPunct="1">
              <a:lnSpc>
                <a:spcPct val="95000"/>
              </a:lnSpc>
            </a:pPr>
            <a:r>
              <a:rPr lang="en-US" altLang="ru-RU" sz="3600" dirty="0" err="1">
                <a:solidFill>
                  <a:srgbClr val="006666"/>
                </a:solidFill>
                <a:latin typeface="Arial" panose="020B0604020202020204" pitchFamily="34" charset="0"/>
              </a:rPr>
              <a:t>Кадр</a:t>
            </a:r>
            <a:r>
              <a:rPr lang="en-US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2. </a:t>
            </a:r>
            <a:r>
              <a:rPr lang="ru-RU" altLang="ru-RU" sz="3600" dirty="0">
                <a:solidFill>
                  <a:srgbClr val="006666"/>
                </a:solidFill>
                <a:latin typeface="Arial" panose="020B0604020202020204" pitchFamily="34" charset="0"/>
              </a:rPr>
              <a:t>      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Одни</a:t>
            </a:r>
            <a:r>
              <a:rPr lang="en-US" altLang="ru-RU" b="1" dirty="0" smtClean="0">
                <a:solidFill>
                  <a:srgbClr val="006666"/>
                </a:solidFill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solidFill>
                  <a:srgbClr val="006666"/>
                </a:solidFill>
                <a:latin typeface="Arial" panose="020B0604020202020204" pitchFamily="34" charset="0"/>
              </a:rPr>
              <a:t>дома</a:t>
            </a:r>
            <a:endParaRPr lang="en-US" altLang="ru-RU" b="1" dirty="0" smtClean="0">
              <a:solidFill>
                <a:srgbClr val="006666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329488" cy="489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8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theme/theme1.xml><?xml version="1.0" encoding="utf-8"?>
<a:theme xmlns:a="http://schemas.openxmlformats.org/drawingml/2006/main" name="1_Тема Office">
  <a:themeElements>
    <a:clrScheme name="Другая 3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195</Words>
  <Application>Microsoft Office PowerPoint</Application>
  <PresentationFormat>Экран (4:3)</PresentationFormat>
  <Paragraphs>28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1_Тема Office</vt:lpstr>
      <vt:lpstr>Презентация PowerPoint</vt:lpstr>
      <vt:lpstr>Константин Георгиевич Паустовский 1892 – 1968  </vt:lpstr>
      <vt:lpstr>Цель урока: </vt:lpstr>
      <vt:lpstr>Наковальня – опорный кузнечный инструмент для обработки  металлов </vt:lpstr>
      <vt:lpstr>Презентация PowerPoint</vt:lpstr>
      <vt:lpstr>Презентация PowerPoint</vt:lpstr>
      <vt:lpstr>Физкультминутка.</vt:lpstr>
      <vt:lpstr>Кадр 1. Старые стенные часы</vt:lpstr>
      <vt:lpstr>Кадр 2.        Одни дома</vt:lpstr>
      <vt:lpstr>Кадр 3.  Большой театр</vt:lpstr>
      <vt:lpstr>Кадр 4. Разговор с букетом</vt:lpstr>
      <vt:lpstr>Кадр 5. Воспоминание о папе</vt:lpstr>
      <vt:lpstr>Кадр 6.   Зимний вечер</vt:lpstr>
      <vt:lpstr>Кадр 7.       Ворона</vt:lpstr>
      <vt:lpstr>Презентация PowerPoint</vt:lpstr>
      <vt:lpstr>Домашнее задание.</vt:lpstr>
      <vt:lpstr>Спасибо за урок!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41</cp:revision>
  <dcterms:created xsi:type="dcterms:W3CDTF">2014-07-06T18:18:01Z</dcterms:created>
  <dcterms:modified xsi:type="dcterms:W3CDTF">2020-01-28T06:47:06Z</dcterms:modified>
</cp:coreProperties>
</file>