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8" r:id="rId2"/>
    <p:sldId id="261" r:id="rId3"/>
    <p:sldId id="263" r:id="rId4"/>
    <p:sldId id="262" r:id="rId5"/>
    <p:sldId id="259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8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58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9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56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8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1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1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1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0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4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7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4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8696D3-D800-455B-84B6-8D8B48C9041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857A-A39E-4A6D-A5B7-2128BC7E4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9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9309" y="1614054"/>
            <a:ext cx="9855921" cy="2262781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Урок </a:t>
            </a:r>
            <a:r>
              <a:rPr lang="ru-RU" dirty="0" smtClean="0"/>
              <a:t>технологии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 smtClean="0"/>
              <a:t>Г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7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291" y="-102684"/>
            <a:ext cx="7938655" cy="1400530"/>
          </a:xfrm>
        </p:spPr>
        <p:txBody>
          <a:bodyPr/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редставления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древних людей о земле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ds02.infourok.ru/uploads/ex/076d/0002c68c-b149f5a2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4" t="4955" r="2412" b="2923"/>
          <a:stretch/>
        </p:blipFill>
        <p:spPr bwMode="auto">
          <a:xfrm>
            <a:off x="6227618" y="1470595"/>
            <a:ext cx="5694218" cy="52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1297846"/>
            <a:ext cx="6175663" cy="54077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981" y="1398064"/>
            <a:ext cx="59816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Раньше, давным-давно, когда люди только начинали узнавать Землю, они представляли ее перевернутой чашей, которая покоится на трех гигантских слонах, важно стоящих на панцире огромной черепахи. Эта чудо-черепаха плавает в море-океане, а весь мир накрыт хрустальным куполом неба со множеством сверкающих звезд.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082145" y="193964"/>
            <a:ext cx="5832765" cy="65116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10302" y="448960"/>
            <a:ext cx="57046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тех пор прошло несколько тысяч лет. На нашей Земле выросло много поколений добрых и умных людей. Они построили корабли и, совершив кругосветные путешествия, узнали, что Земля - шар. А астрономы доказали, что Земля летит в космосе, вращаясь вокруг Солнца, делая один оборот вокруг своей оси за год.</a:t>
            </a:r>
          </a:p>
        </p:txBody>
      </p:sp>
      <p:sp>
        <p:nvSpPr>
          <p:cNvPr id="4" name="AutoShape 2" descr="https://astrodaily.org/wp-content/uploads/195985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759524"/>
            <a:ext cx="5855857" cy="43918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1423" y="193964"/>
            <a:ext cx="418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Земля - шар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364" y="113298"/>
            <a:ext cx="1162396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217" y="113298"/>
            <a:ext cx="11499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Потом люди построили самолеты и стали летать в воздушной оболочке Земли (атмосфере). Но люди не останавливались на достигнутом, их манил космос.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3727" y="1861050"/>
            <a:ext cx="3131127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27418" y="1872826"/>
            <a:ext cx="365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Основоположники космонавтики - Константин Эдуардович Циолковский, Сергей Павлович Королев.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Эти два человека положили начало освоению космоса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72826"/>
            <a:ext cx="4668981" cy="4668981"/>
          </a:xfrm>
          <a:prstGeom prst="rect">
            <a:avLst/>
          </a:prstGeom>
        </p:spPr>
      </p:pic>
      <p:pic>
        <p:nvPicPr>
          <p:cNvPr id="3074" name="Picture 2" descr="https://obiografii.ru/wp-content/uploads/2019/01/%D0%A1%D0%B5%D1%80%D0%B3%D0%B5%D0%B9-%D0%9F%D0%B0%D0%B2%D0%BB%D0%BE%D0%B2%D0%B8%D1%87-%D0%9A%D0%BE%D1%80%D0%BE%D0%BB%D0%B5%D0%B2-%D0%B1%D0%B8%D0%BE%D0%B3%D1%80%D0%B0%D1%84%D0%B8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94734"/>
            <a:ext cx="4114800" cy="50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newbookshop.ru/pictures/102454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36" y="621394"/>
            <a:ext cx="3413973" cy="41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martshopper.ru/img/aHR0cHM6Ly9tYWluLWNkbi5nb29kcy5ydS9obHItc3lzdGVtLzE1NDY0NTI0MTQvMTAwMDI0MjkzMDI4YjAuanB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792">
            <a:off x="613833" y="2417704"/>
            <a:ext cx="3182317" cy="42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662" y="324571"/>
            <a:ext cx="3068903" cy="3989287"/>
          </a:xfrm>
          <a:prstGeom prst="rect">
            <a:avLst/>
          </a:prstGeom>
        </p:spPr>
      </p:pic>
      <p:pic>
        <p:nvPicPr>
          <p:cNvPr id="4102" name="Picture 6" descr="https://my-bookshop.ru/image/1014724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261">
            <a:off x="6477927" y="2935955"/>
            <a:ext cx="2676618" cy="370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887234" y="213735"/>
            <a:ext cx="56194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Книги о космосе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4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 b="29676"/>
          <a:stretch/>
        </p:blipFill>
        <p:spPr>
          <a:xfrm>
            <a:off x="3034145" y="0"/>
            <a:ext cx="5999018" cy="68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134b/00145e9a-8ff6bb4a/11/img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53" y="-157631"/>
            <a:ext cx="9354174" cy="70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168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Ион</vt:lpstr>
      <vt:lpstr>Урок технологии  в 4 Г классе</vt:lpstr>
      <vt:lpstr>Представления древних людей о земле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2020-02-03T06:23:51Z</dcterms:created>
  <dcterms:modified xsi:type="dcterms:W3CDTF">2021-04-12T16:08:29Z</dcterms:modified>
</cp:coreProperties>
</file>