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6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574" y="260648"/>
            <a:ext cx="8568952" cy="618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289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8208912" cy="614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67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1733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815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772816"/>
            <a:ext cx="3394720" cy="453654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800" b="1" dirty="0" smtClean="0"/>
              <a:t>Адольф Гитлер</a:t>
            </a:r>
            <a:endParaRPr lang="ru-RU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49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696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626469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0" dirty="0" smtClean="0">
                <a:solidFill>
                  <a:schemeClr val="tx1"/>
                </a:solidFill>
                <a:effectLst/>
              </a:rPr>
              <a:t>Был 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>летний воскресный день 22 июня 1941года. Ласково светило солнце, согревая землю своими лучами. Птицы пели на все голоса. Люди просыпались, строили планы на выходной день. Тысячи юношей и девушек по всей стране встречали рассвет. Ничто не предвещало беды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>. И</a:t>
            </a:r>
            <a:r>
              <a:rPr lang="ru-RU" sz="40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4000" b="0" dirty="0" smtClean="0">
                <a:solidFill>
                  <a:schemeClr val="tx1"/>
                </a:solidFill>
                <a:effectLst/>
              </a:rPr>
              <a:t>вдруг, по радио донеслась страшная весть о том, что фашистская Германия напала на нашу страну. Над нашей Родиной нависла угроза.</a:t>
            </a:r>
            <a:r>
              <a:rPr lang="ru-RU" b="0" dirty="0" smtClean="0"/>
              <a:t> </a:t>
            </a:r>
            <a:br>
              <a:rPr lang="ru-RU" b="0" dirty="0" smtClean="0"/>
            </a:br>
            <a:r>
              <a:rPr lang="ru-RU" b="0" dirty="0" smtClean="0"/>
              <a:t> 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/>
            <a:r>
              <a:rPr lang="ru-RU" sz="3200" b="0" dirty="0" smtClean="0">
                <a:solidFill>
                  <a:schemeClr val="tx1"/>
                </a:solidFill>
                <a:effectLst/>
              </a:rPr>
              <a:t>   Первыми </a:t>
            </a:r>
            <a:r>
              <a:rPr lang="ru-RU" sz="3200" b="0" dirty="0" smtClean="0">
                <a:solidFill>
                  <a:schemeClr val="tx1"/>
                </a:solidFill>
                <a:effectLst/>
              </a:rPr>
              <a:t>приняли на себя удар советские пограничники. Небольшой отряд Брестской крепости </a:t>
            </a:r>
            <a:r>
              <a:rPr lang="ru-RU" sz="3200" b="0" dirty="0" smtClean="0">
                <a:solidFill>
                  <a:schemeClr val="tx1"/>
                </a:solidFill>
                <a:effectLst/>
              </a:rPr>
              <a:t>свыше </a:t>
            </a:r>
            <a:r>
              <a:rPr lang="ru-RU" sz="3200" b="0" dirty="0" smtClean="0">
                <a:solidFill>
                  <a:schemeClr val="tx1"/>
                </a:solidFill>
                <a:effectLst/>
              </a:rPr>
              <a:t>месяца вёл ожесточённый бой с огромными силами вражеских войск. Гитлеровцы окружили крепость, обрушили на неё массу бомб, но её защитники продолжали отбивать атаки противника. </a:t>
            </a:r>
            <a:br>
              <a:rPr lang="ru-RU" sz="3200" b="0" dirty="0" smtClean="0">
                <a:solidFill>
                  <a:schemeClr val="tx1"/>
                </a:solidFill>
                <a:effectLst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</a:rPr>
              <a:t>   Никогда </a:t>
            </a:r>
            <a:r>
              <a:rPr lang="ru-RU" sz="3200" b="0" dirty="0" smtClean="0">
                <a:solidFill>
                  <a:schemeClr val="tx1"/>
                </a:solidFill>
                <a:effectLst/>
              </a:rPr>
              <a:t>ещё вражеская армия не терпела таких тяжёлых поражений, как в боях с советскими солдатами. </a:t>
            </a:r>
            <a:br>
              <a:rPr lang="ru-RU" sz="3200" b="0" dirty="0" smtClean="0">
                <a:solidFill>
                  <a:schemeClr val="tx1"/>
                </a:solidFill>
                <a:effectLst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</a:rPr>
              <a:t>   На </a:t>
            </a:r>
            <a:r>
              <a:rPr lang="ru-RU" sz="3200" b="0" dirty="0" smtClean="0">
                <a:solidFill>
                  <a:schemeClr val="tx1"/>
                </a:solidFill>
                <a:effectLst/>
              </a:rPr>
              <a:t>стене Брестской крепости простой русский солдат написал кровью: «Я умираю, но не сдаюсь.</a:t>
            </a:r>
            <a:endParaRPr lang="ru-RU" sz="32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1"/>
            <a:ext cx="5688632" cy="426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22" y="2636912"/>
            <a:ext cx="5365229" cy="40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402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Гитлер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шел на Москву. Он считал, что стоит его войскам войти в Москву - и наш народ будет покорен. Свой план захвата Москвы гитлеровцы назвали «Тайфун».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В Ленинграде начался голод.  От голода в Ленинграде погибло очень много человека. 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Среди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героев Ленинграда были и юные жители города. Одна из них – 11-летняя школьница Таня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Савичева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4330"/>
            <a:ext cx="5472608" cy="64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066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«Женя умерла 28 декабря» 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«Бабушка умерла 25 января» 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«Дядя Вася умер 13 апреля» 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«Дядя Леша умер 10 мая» 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«Мама — 13 мая» 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И три последние строчки заключают ее дневник: 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«Савичевы умерли. Умерли все. Осталась одна Таня».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167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Был летний воскресный день 22 июня 1941года. Ласково светило солнце, согревая землю своими лучами. Птицы пели на все голоса. Люди просыпались, строили планы на выходной день. Тысячи юношей и девушек по всей стране встречали рассвет. Ничто не предвещало беды. И вдруг, по радио донеслась страшная весть о том, что фашистская Германия напала на нашу страну. Над нашей Родиной нависла угроза.    </vt:lpstr>
      <vt:lpstr>   Первыми приняли на себя удар советские пограничники. Небольшой отряд Брестской крепости свыше месяца вёл ожесточённый бой с огромными силами вражеских войск. Гитлеровцы окружили крепость, обрушили на неё массу бомб, но её защитники продолжали отбивать атаки противника.     Никогда ещё вражеская армия не терпела таких тяжёлых поражений, как в боях с советскими солдатами.     На стене Брестской крепости простой русский солдат написал кровью: «Я умираю, но не сдаюсь.</vt:lpstr>
      <vt:lpstr>Слайд 5</vt:lpstr>
      <vt:lpstr>Гитлер шел на Москву. Он считал, что стоит его войскам войти в Москву - и наш народ будет покорен. Свой план захвата Москвы гитлеровцы назвали «Тайфун». </vt:lpstr>
      <vt:lpstr>В Ленинграде начался голод.  От голода в Ленинграде погибло очень много человека.  Среди героев Ленинграда были и юные жители города. Одна из них – 11-летняя школьница Таня Савичева</vt:lpstr>
      <vt:lpstr>Слайд 8</vt:lpstr>
      <vt:lpstr>«Женя умерла 28 декабря»  «Бабушка умерла 25 января»  «Дядя Вася умер 13 апреля»  «Дядя Леша умер 10 мая»  «Мама — 13 мая»  И три последние строчки заключают ее дневник:  «Савичевы умерли. Умерли все. Осталась одна Таня».  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saltanat</dc:creator>
  <cp:lastModifiedBy>1</cp:lastModifiedBy>
  <cp:revision>8</cp:revision>
  <dcterms:created xsi:type="dcterms:W3CDTF">2017-05-02T18:59:34Z</dcterms:created>
  <dcterms:modified xsi:type="dcterms:W3CDTF">2017-05-03T05:54:50Z</dcterms:modified>
</cp:coreProperties>
</file>